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7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58188-53EC-47E3-A8DF-2426E246253E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A8308-A4CC-4D4B-8FDF-54429A835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0744"/>
          <a:ext cx="8219256" cy="50393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0384"/>
                <a:gridCol w="7848872"/>
              </a:tblGrid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Проведение актуарных расчетов страхования профессиональной ответственности  медицинских работников,</a:t>
                      </a:r>
                      <a:r>
                        <a:rPr lang="ru-RU" sz="1400" kern="1200" baseline="0" dirty="0" smtClean="0"/>
                        <a:t> </a:t>
                      </a:r>
                      <a:r>
                        <a:rPr lang="ru-RU" sz="1400" b="1" kern="1200" dirty="0" smtClean="0"/>
                        <a:t>июль-сентябрь 2016 г.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/>
                        <a:t>Объявление на сайте РЦРЗ от 02.10.2020 г.:</a:t>
                      </a:r>
                      <a:r>
                        <a:rPr lang="ru-RU" sz="1400" kern="1200" dirty="0" smtClean="0"/>
                        <a:t/>
                      </a:r>
                      <a:br>
                        <a:rPr lang="ru-RU" sz="1400" kern="1200" dirty="0" smtClean="0"/>
                      </a:br>
                      <a:r>
                        <a:rPr lang="ru-RU" sz="1400" kern="1200" dirty="0" smtClean="0"/>
                        <a:t>Конкурс на должность Экспертов для проекта ВБ «Разработка тарифной сетки на основании показателей заработной платы медицинских работников, а также рисков возникновения ненадлежащего выполнения обязанностей медицинскими работниками»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Письмо за № 1985 от 22.10.2020 в ОО «Общество актуариев Казахстана»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Просьба оказать содействие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поиске и найме квалифицированных экспертов, специализирующихся по отрасли «Общее страхование», класс «страхование профессиональной ответственности».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/>
                        <a:t>Протокольное поручение министра здравоохранения </a:t>
                      </a:r>
                      <a:r>
                        <a:rPr lang="ru-RU" sz="1400" b="1" kern="1200" dirty="0" err="1" smtClean="0"/>
                        <a:t>Цоя</a:t>
                      </a:r>
                      <a:r>
                        <a:rPr lang="ru-RU" sz="1400" b="1" kern="1200" dirty="0" smtClean="0"/>
                        <a:t> А. В. от 13.01.2021 г.:</a:t>
                      </a:r>
                    </a:p>
                    <a:p>
                      <a:r>
                        <a:rPr lang="ru-RU" sz="1400" kern="1200" dirty="0" smtClean="0"/>
                        <a:t>Провести работу по актуализации актуарных расчетов по страхованию профессиональной ответственности медицинских работников</a:t>
                      </a:r>
                      <a:r>
                        <a:rPr lang="ru-RU" sz="1400" kern="1200" baseline="0" dirty="0" smtClean="0"/>
                        <a:t> </a:t>
                      </a:r>
                      <a:r>
                        <a:rPr lang="ru-RU" sz="1400" kern="1200" dirty="0" smtClean="0"/>
                        <a:t>в рамках Задачи 15 «Внедрение страхования профессиональной ответственности медицинских работников и субъектов здравоохранения» проекта Всемирного Банка «Социальное медицинское страхование»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/>
                        <a:t>Поручение вице-министра здравоохранения </a:t>
                      </a:r>
                      <a:r>
                        <a:rPr lang="ru-RU" sz="1400" b="1" kern="1200" dirty="0" err="1" smtClean="0"/>
                        <a:t>Гиният</a:t>
                      </a:r>
                      <a:r>
                        <a:rPr lang="ru-RU" sz="1400" b="1" kern="1200" dirty="0" smtClean="0"/>
                        <a:t> А.:</a:t>
                      </a:r>
                    </a:p>
                    <a:p>
                      <a:r>
                        <a:rPr lang="ru-RU" sz="1400" kern="1200" dirty="0" smtClean="0"/>
                        <a:t>Привлечь к данному мероприятию тех же актуариев для актуализации расчетов с условием нынешних реалий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428630"/>
            <a:ext cx="8229600" cy="634082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Привлечение экспертов по проекту Всемирного банка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Информация о экспертах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ru-RU" b="1" dirty="0"/>
          </a:p>
          <a:p>
            <a:pPr fontAlgn="t"/>
            <a:endParaRPr lang="ru-RU" b="1" dirty="0"/>
          </a:p>
          <a:p>
            <a:pPr fontAlgn="t"/>
            <a:endParaRPr lang="ru-RU" b="1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pPr fontAlgn="t"/>
            <a:endParaRPr lang="ru-RU" dirty="0"/>
          </a:p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446856" y="980728"/>
          <a:ext cx="8229600" cy="5598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0384"/>
                <a:gridCol w="3528392"/>
                <a:gridCol w="4330824"/>
              </a:tblGrid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err="1" smtClean="0"/>
                        <a:t>Кныкова</a:t>
                      </a:r>
                      <a:r>
                        <a:rPr lang="ru-RU" sz="1400" b="1" kern="1200" dirty="0" smtClean="0"/>
                        <a:t> </a:t>
                      </a:r>
                      <a:r>
                        <a:rPr lang="ru-RU" sz="1400" b="1" kern="1200" dirty="0" err="1" smtClean="0"/>
                        <a:t>Акжаркын</a:t>
                      </a:r>
                      <a:r>
                        <a:rPr lang="ru-RU" sz="1400" b="1" kern="1200" dirty="0" smtClean="0"/>
                        <a:t> </a:t>
                      </a:r>
                      <a:r>
                        <a:rPr lang="ru-RU" sz="1400" b="1" kern="1200" dirty="0" err="1" smtClean="0"/>
                        <a:t>Утеуовна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kern="1200" dirty="0" smtClean="0"/>
                        <a:t>Кандидат физико-математических наук</a:t>
                      </a:r>
                    </a:p>
                    <a:p>
                      <a:r>
                        <a:rPr lang="ru-RU" sz="1400" kern="1200" dirty="0" smtClean="0"/>
                        <a:t>Лицензия  №18 НБРК, от 16 июля 2002 г. на проведение актуарной деятельности на страховом рынке.</a:t>
                      </a:r>
                    </a:p>
                    <a:p>
                      <a:r>
                        <a:rPr lang="ru-RU" sz="1400" kern="1200" dirty="0" smtClean="0"/>
                        <a:t>Участие в проекте РГП на ПХВ «Республиканский центр развития здравоохранения» МЗСР РК - Проведение актуарных расчетов страхования профессиональной ответственности  медицинских работников. Руководитель рабочей группы по данному проекту. (Июль-сентябрь 2016 г).</a:t>
                      </a:r>
                    </a:p>
                    <a:p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err="1" smtClean="0"/>
                        <a:t>Сихов</a:t>
                      </a:r>
                      <a:r>
                        <a:rPr lang="ru-RU" sz="1400" b="1" kern="1200" dirty="0" smtClean="0"/>
                        <a:t> </a:t>
                      </a:r>
                      <a:r>
                        <a:rPr lang="ru-RU" sz="1400" b="1" kern="1200" dirty="0" err="1" smtClean="0"/>
                        <a:t>Мирбулат</a:t>
                      </a:r>
                      <a:r>
                        <a:rPr lang="ru-RU" sz="1400" b="1" kern="1200" dirty="0" smtClean="0"/>
                        <a:t> </a:t>
                      </a:r>
                      <a:r>
                        <a:rPr lang="ru-RU" sz="1400" b="1" kern="1200" dirty="0" err="1" smtClean="0"/>
                        <a:t>Бахытжанович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kern="1200" dirty="0" smtClean="0"/>
                        <a:t>Доктор физико-математических наук</a:t>
                      </a:r>
                    </a:p>
                    <a:p>
                      <a:r>
                        <a:rPr lang="ru-RU" sz="1400" kern="1200" dirty="0" smtClean="0"/>
                        <a:t>Лицензия №22 на проведение актуарной деятельности на страховом рынке РК от 16 июля 2002 г. </a:t>
                      </a:r>
                    </a:p>
                    <a:p>
                      <a:r>
                        <a:rPr lang="ru-RU" sz="1400" kern="1200" dirty="0" smtClean="0"/>
                        <a:t>Действительный член общества актуариев Казахстана, полностью выполнивший экзаменационные требования Обязательной программы обучения актуариев в Республике Казахстан</a:t>
                      </a:r>
                    </a:p>
                    <a:p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err="1" smtClean="0"/>
                        <a:t>Коптлеуов</a:t>
                      </a:r>
                      <a:r>
                        <a:rPr lang="ru-RU" sz="1400" b="1" kern="1200" dirty="0" smtClean="0"/>
                        <a:t> </a:t>
                      </a:r>
                      <a:r>
                        <a:rPr lang="ru-RU" sz="1400" b="1" kern="1200" dirty="0" err="1" smtClean="0"/>
                        <a:t>Мухтар</a:t>
                      </a:r>
                      <a:r>
                        <a:rPr lang="ru-RU" sz="1400" b="1" kern="1200" dirty="0" smtClean="0"/>
                        <a:t> </a:t>
                      </a:r>
                      <a:r>
                        <a:rPr lang="ru-RU" sz="1400" b="1" kern="1200" dirty="0" err="1" smtClean="0"/>
                        <a:t>Абаевич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kern="1200" dirty="0" smtClean="0"/>
                        <a:t>Магистратура по программе МВА (факультет – финансы, специализация -актуарий)</a:t>
                      </a:r>
                    </a:p>
                    <a:p>
                      <a:r>
                        <a:rPr lang="ru-RU" sz="1400" kern="1200" dirty="0" smtClean="0"/>
                        <a:t>Лицензия на осуществление актуарной деятельности №2.4.74 от  12 ноября 2010 г.</a:t>
                      </a:r>
                    </a:p>
                    <a:p>
                      <a:r>
                        <a:rPr lang="ru-RU" sz="1400" kern="1200" dirty="0" smtClean="0"/>
                        <a:t>Участие в проекте РГП на ПХВ «Республиканский центр развития здравоохранения» МЗСР РК Проведение актуарных расчетов страхования профессиональной ответственности  медицинских работников». Участник рабочей группы по данному проекту. (Июль-сентябрь 2016 г).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307</Words>
  <Application>Microsoft Office PowerPoint</Application>
  <PresentationFormat>Экран (4:3)</PresentationFormat>
  <Paragraphs>47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Привлечение экспертов по проекту Всемирного банка </vt:lpstr>
      <vt:lpstr>Информация о экспертах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Darkhan</dc:creator>
  <cp:lastModifiedBy>Darkhan</cp:lastModifiedBy>
  <cp:revision>36</cp:revision>
  <dcterms:created xsi:type="dcterms:W3CDTF">2021-02-11T04:28:47Z</dcterms:created>
  <dcterms:modified xsi:type="dcterms:W3CDTF">2021-02-11T11:21:36Z</dcterms:modified>
</cp:coreProperties>
</file>